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9144000" cy="6858000"/>
  <p:notesSz cx="6858000" cy="9144000"/>
  <p:defaultTextStyle>
    <a:lvl1pPr algn="ctr">
      <a:defRPr sz="2400">
        <a:latin typeface="Tahoma"/>
        <a:ea typeface="Tahoma"/>
        <a:cs typeface="Tahoma"/>
        <a:sym typeface="Tahoma"/>
      </a:defRPr>
    </a:lvl1pPr>
    <a:lvl2pPr indent="457200" algn="ctr">
      <a:defRPr sz="2400">
        <a:latin typeface="Tahoma"/>
        <a:ea typeface="Tahoma"/>
        <a:cs typeface="Tahoma"/>
        <a:sym typeface="Tahoma"/>
      </a:defRPr>
    </a:lvl2pPr>
    <a:lvl3pPr indent="914400" algn="ctr">
      <a:defRPr sz="2400">
        <a:latin typeface="Tahoma"/>
        <a:ea typeface="Tahoma"/>
        <a:cs typeface="Tahoma"/>
        <a:sym typeface="Tahoma"/>
      </a:defRPr>
    </a:lvl3pPr>
    <a:lvl4pPr indent="1371600" algn="ctr">
      <a:defRPr sz="2400">
        <a:latin typeface="Tahoma"/>
        <a:ea typeface="Tahoma"/>
        <a:cs typeface="Tahoma"/>
        <a:sym typeface="Tahoma"/>
      </a:defRPr>
    </a:lvl4pPr>
    <a:lvl5pPr indent="1828800" algn="ctr">
      <a:defRPr sz="2400">
        <a:latin typeface="Tahoma"/>
        <a:ea typeface="Tahoma"/>
        <a:cs typeface="Tahoma"/>
        <a:sym typeface="Tahoma"/>
      </a:defRPr>
    </a:lvl5pPr>
    <a:lvl6pPr algn="ctr">
      <a:defRPr sz="2400">
        <a:latin typeface="Tahoma"/>
        <a:ea typeface="Tahoma"/>
        <a:cs typeface="Tahoma"/>
        <a:sym typeface="Tahoma"/>
      </a:defRPr>
    </a:lvl6pPr>
    <a:lvl7pPr algn="ctr">
      <a:defRPr sz="2400">
        <a:latin typeface="Tahoma"/>
        <a:ea typeface="Tahoma"/>
        <a:cs typeface="Tahoma"/>
        <a:sym typeface="Tahoma"/>
      </a:defRPr>
    </a:lvl7pPr>
    <a:lvl8pPr algn="ctr">
      <a:defRPr sz="2400">
        <a:latin typeface="Tahoma"/>
        <a:ea typeface="Tahoma"/>
        <a:cs typeface="Tahoma"/>
        <a:sym typeface="Tahoma"/>
      </a:defRPr>
    </a:lvl8pPr>
    <a:lvl9pPr algn="ctr">
      <a:defRPr sz="2400">
        <a:latin typeface="Tahoma"/>
        <a:ea typeface="Tahoma"/>
        <a:cs typeface="Tahoma"/>
        <a:sym typeface="Tahom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2EACA"/>
          </a:solidFill>
        </a:fill>
      </a:tcStyle>
    </a:wholeTbl>
    <a:band2H>
      <a:tcTxStyle b="def" i="def"/>
      <a:tcStyle>
        <a:tcBdr/>
        <a:fill>
          <a:solidFill>
            <a:srgbClr val="F1F5E6"/>
          </a:solidFill>
        </a:fill>
      </a:tcStyle>
    </a:band2H>
    <a:firstCol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DC610"/>
          </a:solidFill>
        </a:fill>
      </a:tcStyle>
    </a:firstCol>
    <a:lastRow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DC610"/>
          </a:solidFill>
        </a:fill>
      </a:tcStyle>
    </a:lastRow>
    <a:firstRow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ADC610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Col>
    <a:lastRow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BD0"/>
          </a:solidFill>
        </a:fill>
      </a:tcStyle>
    </a:wholeTbl>
    <a:band2H>
      <a:tcTxStyle b="def" i="def"/>
      <a:tcStyle>
        <a:tcBdr/>
        <a:fill>
          <a:solidFill>
            <a:srgbClr val="E6E7E9"/>
          </a:solidFill>
        </a:fill>
      </a:tcStyle>
    </a:band2H>
    <a:firstCol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2757"/>
          </a:solidFill>
        </a:fill>
      </a:tcStyle>
    </a:firstCol>
    <a:lastRow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2757"/>
          </a:solidFill>
        </a:fill>
      </a:tcStyle>
    </a:lastRow>
    <a:firstRow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2757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DC610"/>
          </a:solidFill>
        </a:fill>
      </a:tcStyle>
    </a:firstCol>
    <a:lastRow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DC610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Tahoma Negreta"/>
          <a:ea typeface="Tahoma Negreta"/>
          <a:cs typeface="Tahoma Negret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Tahoma Negreta"/>
          <a:ea typeface="Tahoma Negreta"/>
          <a:cs typeface="Tahoma Negret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" name="Shape 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3" name="Shape 2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spcBef>
                <a:spcPts val="400"/>
              </a:spcBef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 lvl="0">
              <a:defRPr sz="1800"/>
            </a:pPr>
            <a:r>
              <a:rPr sz="1200"/>
              <a:t>Tell about 19 students 1 group, working with team is awesome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sp>
        <p:nvSpPr>
          <p:cNvPr id="14" name="Shape 14"/>
          <p:cNvSpPr/>
          <p:nvPr/>
        </p:nvSpPr>
        <p:spPr>
          <a:xfrm>
            <a:off x="471487" y="2055812"/>
            <a:ext cx="7307263" cy="1897063"/>
          </a:xfrm>
          <a:prstGeom prst="rect">
            <a:avLst/>
          </a:prstGeom>
          <a:solidFill/>
          <a:ln w="12700">
            <a:miter lim="400000"/>
          </a:ln>
        </p:spPr>
        <p:txBody>
          <a:bodyPr lIns="0" tIns="0" rIns="0" bIns="0"/>
          <a:lstStyle/>
          <a:p>
            <a:pPr lvl="0" algn="l">
              <a:defRPr sz="18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-1" y="6132512"/>
            <a:ext cx="9144002" cy="72548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r">
              <a:defRPr sz="2200"/>
            </a:pPr>
          </a:p>
        </p:txBody>
      </p:sp>
      <p:sp>
        <p:nvSpPr>
          <p:cNvPr id="3" name="Shape 3"/>
          <p:cNvSpPr/>
          <p:nvPr/>
        </p:nvSpPr>
        <p:spPr>
          <a:xfrm>
            <a:off x="-57151" y="6651625"/>
            <a:ext cx="9144002" cy="273050"/>
          </a:xfrm>
          <a:prstGeom prst="rect">
            <a:avLst/>
          </a:prstGeom>
          <a:solidFill>
            <a:srgbClr val="00A6D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r">
              <a:defRPr sz="2200"/>
            </a:pPr>
          </a:p>
        </p:txBody>
      </p:sp>
      <p:sp>
        <p:nvSpPr>
          <p:cNvPr id="4" name="Shape 4"/>
          <p:cNvSpPr/>
          <p:nvPr/>
        </p:nvSpPr>
        <p:spPr>
          <a:xfrm>
            <a:off x="-1" y="6781800"/>
            <a:ext cx="9144002" cy="0"/>
          </a:xfrm>
          <a:prstGeom prst="line">
            <a:avLst/>
          </a:prstGeom>
          <a:ln>
            <a:solidFill>
              <a:srgbClr val="FFFFFF"/>
            </a:solidFill>
            <a:round/>
          </a:ln>
        </p:spPr>
        <p:txBody>
          <a:bodyPr lIns="0" tIns="0" rIns="0" bIns="0"/>
          <a:lstStyle/>
          <a:p>
            <a:pPr lvl="0" algn="l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5" name="Shape 5"/>
          <p:cNvSpPr/>
          <p:nvPr/>
        </p:nvSpPr>
        <p:spPr>
          <a:xfrm>
            <a:off x="-1" y="6134100"/>
            <a:ext cx="9144002" cy="0"/>
          </a:xfrm>
          <a:prstGeom prst="line">
            <a:avLst/>
          </a:prstGeom>
          <a:ln w="12700">
            <a:solidFill/>
            <a:round/>
          </a:ln>
        </p:spPr>
        <p:txBody>
          <a:bodyPr lIns="0" tIns="0" rIns="0" bIns="0"/>
          <a:lstStyle/>
          <a:p>
            <a:pPr lvl="0" algn="l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6" name="Shape 6"/>
          <p:cNvSpPr/>
          <p:nvPr/>
        </p:nvSpPr>
        <p:spPr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r">
              <a:defRPr sz="2200"/>
            </a:pPr>
          </a:p>
        </p:txBody>
      </p:sp>
      <p:pic>
        <p:nvPicPr>
          <p:cNvPr id="7" name="logo_rgb4.jpg" descr="logo_rgb4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500" y="6181725"/>
            <a:ext cx="881063" cy="346075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8"/>
          <p:cNvSpPr/>
          <p:nvPr>
            <p:ph type="sldNum" sz="quarter" idx="2"/>
          </p:nvPr>
        </p:nvSpPr>
        <p:spPr>
          <a:xfrm>
            <a:off x="7735887" y="6362700"/>
            <a:ext cx="452438" cy="1651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r">
              <a:defRPr sz="1100"/>
            </a:lvl1pPr>
          </a:lstStyle>
          <a:p>
            <a:pPr lvl="0"/>
            <a:fld id="{86CB4B4D-7CA3-9044-876B-883B54F8677D}" type="slidenum"/>
          </a:p>
        </p:txBody>
      </p:sp>
      <p:sp>
        <p:nvSpPr>
          <p:cNvPr id="9" name="Shape 9"/>
          <p:cNvSpPr/>
          <p:nvPr/>
        </p:nvSpPr>
        <p:spPr>
          <a:xfrm>
            <a:off x="5019675" y="6334125"/>
            <a:ext cx="3141663" cy="24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sz="1000">
                <a:solidFill>
                  <a:srgbClr val="00A6D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00A6D6"/>
                </a:solidFill>
              </a:rPr>
              <a:t>A Search and Rescue mission: Crisis Management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</p:sldLayoutIdLst>
  <p:transition spd="med" advClick="1"/>
  <p:txStyles>
    <p:titleStyle>
      <a:lvl1pPr marL="857250" indent="-857250">
        <a:defRPr sz="3300">
          <a:latin typeface="Bookman Old Style"/>
          <a:ea typeface="Bookman Old Style"/>
          <a:cs typeface="Bookman Old Style"/>
          <a:sym typeface="Bookman Old Style"/>
        </a:defRPr>
      </a:lvl1pPr>
      <a:lvl2pPr marL="857250" indent="-857250">
        <a:defRPr sz="3300">
          <a:latin typeface="Bookman Old Style"/>
          <a:ea typeface="Bookman Old Style"/>
          <a:cs typeface="Bookman Old Style"/>
          <a:sym typeface="Bookman Old Style"/>
        </a:defRPr>
      </a:lvl2pPr>
      <a:lvl3pPr marL="857250" indent="-857250">
        <a:defRPr sz="3300">
          <a:latin typeface="Bookman Old Style"/>
          <a:ea typeface="Bookman Old Style"/>
          <a:cs typeface="Bookman Old Style"/>
          <a:sym typeface="Bookman Old Style"/>
        </a:defRPr>
      </a:lvl3pPr>
      <a:lvl4pPr marL="857250" indent="-857250">
        <a:defRPr sz="3300">
          <a:latin typeface="Bookman Old Style"/>
          <a:ea typeface="Bookman Old Style"/>
          <a:cs typeface="Bookman Old Style"/>
          <a:sym typeface="Bookman Old Style"/>
        </a:defRPr>
      </a:lvl4pPr>
      <a:lvl5pPr marL="857250" indent="-857250">
        <a:defRPr sz="3300">
          <a:latin typeface="Bookman Old Style"/>
          <a:ea typeface="Bookman Old Style"/>
          <a:cs typeface="Bookman Old Style"/>
          <a:sym typeface="Bookman Old Style"/>
        </a:defRPr>
      </a:lvl5pPr>
      <a:lvl6pPr marL="857250" indent="-400050">
        <a:defRPr sz="3300">
          <a:latin typeface="Bookman Old Style"/>
          <a:ea typeface="Bookman Old Style"/>
          <a:cs typeface="Bookman Old Style"/>
          <a:sym typeface="Bookman Old Style"/>
        </a:defRPr>
      </a:lvl6pPr>
      <a:lvl7pPr marL="857250" indent="57150">
        <a:defRPr sz="3300">
          <a:latin typeface="Bookman Old Style"/>
          <a:ea typeface="Bookman Old Style"/>
          <a:cs typeface="Bookman Old Style"/>
          <a:sym typeface="Bookman Old Style"/>
        </a:defRPr>
      </a:lvl7pPr>
      <a:lvl8pPr marL="857250" indent="514350">
        <a:defRPr sz="3300">
          <a:latin typeface="Bookman Old Style"/>
          <a:ea typeface="Bookman Old Style"/>
          <a:cs typeface="Bookman Old Style"/>
          <a:sym typeface="Bookman Old Style"/>
        </a:defRPr>
      </a:lvl8pPr>
      <a:lvl9pPr marL="857250" indent="971550">
        <a:defRPr sz="3300">
          <a:latin typeface="Bookman Old Style"/>
          <a:ea typeface="Bookman Old Style"/>
          <a:cs typeface="Bookman Old Style"/>
          <a:sym typeface="Bookman Old Style"/>
        </a:defRPr>
      </a:lvl9pPr>
    </p:titleStyle>
    <p:bodyStyle>
      <a:lvl1pPr marL="195262" indent="-195262">
        <a:lnSpc>
          <a:spcPts val="2500"/>
        </a:lnSpc>
        <a:buClr>
          <a:srgbClr val="00A6D6"/>
        </a:buClr>
        <a:buSzPct val="100000"/>
        <a:buChar char="•"/>
        <a:defRPr sz="2000">
          <a:latin typeface="Tahoma"/>
          <a:ea typeface="Tahoma"/>
          <a:cs typeface="Tahoma"/>
          <a:sym typeface="Tahoma"/>
        </a:defRPr>
      </a:lvl1pPr>
      <a:lvl2pPr marL="597429" indent="-211666">
        <a:lnSpc>
          <a:spcPts val="2500"/>
        </a:lnSpc>
        <a:buClr>
          <a:srgbClr val="00A6D6"/>
        </a:buClr>
        <a:buSzPct val="100000"/>
        <a:buChar char="•"/>
        <a:defRPr sz="2000">
          <a:latin typeface="Tahoma"/>
          <a:ea typeface="Tahoma"/>
          <a:cs typeface="Tahoma"/>
          <a:sym typeface="Tahoma"/>
        </a:defRPr>
      </a:lvl2pPr>
      <a:lvl3pPr marL="1004887" indent="-238125">
        <a:lnSpc>
          <a:spcPts val="2500"/>
        </a:lnSpc>
        <a:buClr>
          <a:srgbClr val="00A6D6"/>
        </a:buClr>
        <a:buSzPct val="100000"/>
        <a:buChar char="•"/>
        <a:defRPr sz="2000">
          <a:latin typeface="Tahoma"/>
          <a:ea typeface="Tahoma"/>
          <a:cs typeface="Tahoma"/>
          <a:sym typeface="Tahoma"/>
        </a:defRPr>
      </a:lvl3pPr>
      <a:lvl4pPr marL="1419905" indent="-272142">
        <a:lnSpc>
          <a:spcPts val="2500"/>
        </a:lnSpc>
        <a:buClr>
          <a:srgbClr val="00A6D6"/>
        </a:buClr>
        <a:buSzPct val="100000"/>
        <a:buChar char="•"/>
        <a:defRPr sz="2000">
          <a:latin typeface="Tahoma"/>
          <a:ea typeface="Tahoma"/>
          <a:cs typeface="Tahoma"/>
          <a:sym typeface="Tahoma"/>
        </a:defRPr>
      </a:lvl4pPr>
      <a:lvl5pPr marL="1846262" indent="-317500">
        <a:lnSpc>
          <a:spcPts val="2500"/>
        </a:lnSpc>
        <a:buClr>
          <a:srgbClr val="00A6D6"/>
        </a:buClr>
        <a:buSzPct val="100000"/>
        <a:buChar char="•"/>
        <a:defRPr sz="2000">
          <a:latin typeface="Tahoma"/>
          <a:ea typeface="Tahoma"/>
          <a:cs typeface="Tahoma"/>
          <a:sym typeface="Tahoma"/>
        </a:defRPr>
      </a:lvl5pPr>
      <a:lvl6pPr marL="2303462" indent="-317500">
        <a:lnSpc>
          <a:spcPts val="2500"/>
        </a:lnSpc>
        <a:buClr>
          <a:srgbClr val="00A6D6"/>
        </a:buClr>
        <a:buSzPct val="100000"/>
        <a:buChar char="•"/>
        <a:defRPr sz="2000">
          <a:latin typeface="Tahoma"/>
          <a:ea typeface="Tahoma"/>
          <a:cs typeface="Tahoma"/>
          <a:sym typeface="Tahoma"/>
        </a:defRPr>
      </a:lvl6pPr>
      <a:lvl7pPr marL="2760662" indent="-317500">
        <a:lnSpc>
          <a:spcPts val="2500"/>
        </a:lnSpc>
        <a:buClr>
          <a:srgbClr val="00A6D6"/>
        </a:buClr>
        <a:buSzPct val="100000"/>
        <a:buChar char="•"/>
        <a:defRPr sz="2000">
          <a:latin typeface="Tahoma"/>
          <a:ea typeface="Tahoma"/>
          <a:cs typeface="Tahoma"/>
          <a:sym typeface="Tahoma"/>
        </a:defRPr>
      </a:lvl7pPr>
      <a:lvl8pPr marL="3217862" indent="-317500">
        <a:lnSpc>
          <a:spcPts val="2500"/>
        </a:lnSpc>
        <a:buClr>
          <a:srgbClr val="00A6D6"/>
        </a:buClr>
        <a:buSzPct val="100000"/>
        <a:buChar char="•"/>
        <a:defRPr sz="2000">
          <a:latin typeface="Tahoma"/>
          <a:ea typeface="Tahoma"/>
          <a:cs typeface="Tahoma"/>
          <a:sym typeface="Tahoma"/>
        </a:defRPr>
      </a:lvl8pPr>
      <a:lvl9pPr marL="3675062" indent="-317500">
        <a:lnSpc>
          <a:spcPts val="2500"/>
        </a:lnSpc>
        <a:buClr>
          <a:srgbClr val="00A6D6"/>
        </a:buClr>
        <a:buSzPct val="100000"/>
        <a:buChar char="•"/>
        <a:defRPr sz="2000">
          <a:latin typeface="Tahoma"/>
          <a:ea typeface="Tahoma"/>
          <a:cs typeface="Tahoma"/>
          <a:sym typeface="Tahoma"/>
        </a:defRPr>
      </a:lvl9pPr>
    </p:bodyStyle>
    <p:otherStyle>
      <a:lvl1pPr algn="r">
        <a:defRPr sz="1100">
          <a:solidFill>
            <a:schemeClr val="tx1"/>
          </a:solidFill>
          <a:latin typeface="+mn-lt"/>
          <a:ea typeface="+mn-ea"/>
          <a:cs typeface="+mn-cs"/>
          <a:sym typeface="Tahoma"/>
        </a:defRPr>
      </a:lvl1pPr>
      <a:lvl2pPr indent="457200" algn="r">
        <a:defRPr sz="1100">
          <a:solidFill>
            <a:schemeClr val="tx1"/>
          </a:solidFill>
          <a:latin typeface="+mn-lt"/>
          <a:ea typeface="+mn-ea"/>
          <a:cs typeface="+mn-cs"/>
          <a:sym typeface="Tahoma"/>
        </a:defRPr>
      </a:lvl2pPr>
      <a:lvl3pPr indent="914400" algn="r">
        <a:defRPr sz="1100">
          <a:solidFill>
            <a:schemeClr val="tx1"/>
          </a:solidFill>
          <a:latin typeface="+mn-lt"/>
          <a:ea typeface="+mn-ea"/>
          <a:cs typeface="+mn-cs"/>
          <a:sym typeface="Tahoma"/>
        </a:defRPr>
      </a:lvl3pPr>
      <a:lvl4pPr indent="1371600" algn="r">
        <a:defRPr sz="1100">
          <a:solidFill>
            <a:schemeClr val="tx1"/>
          </a:solidFill>
          <a:latin typeface="+mn-lt"/>
          <a:ea typeface="+mn-ea"/>
          <a:cs typeface="+mn-cs"/>
          <a:sym typeface="Tahoma"/>
        </a:defRPr>
      </a:lvl4pPr>
      <a:lvl5pPr indent="1828800" algn="r">
        <a:defRPr sz="1100">
          <a:solidFill>
            <a:schemeClr val="tx1"/>
          </a:solidFill>
          <a:latin typeface="+mn-lt"/>
          <a:ea typeface="+mn-ea"/>
          <a:cs typeface="+mn-cs"/>
          <a:sym typeface="Tahoma"/>
        </a:defRPr>
      </a:lvl5pPr>
      <a:lvl6pPr algn="r">
        <a:defRPr sz="1100">
          <a:solidFill>
            <a:schemeClr val="tx1"/>
          </a:solidFill>
          <a:latin typeface="+mn-lt"/>
          <a:ea typeface="+mn-ea"/>
          <a:cs typeface="+mn-cs"/>
          <a:sym typeface="Tahoma"/>
        </a:defRPr>
      </a:lvl6pPr>
      <a:lvl7pPr algn="r">
        <a:defRPr sz="1100">
          <a:solidFill>
            <a:schemeClr val="tx1"/>
          </a:solidFill>
          <a:latin typeface="+mn-lt"/>
          <a:ea typeface="+mn-ea"/>
          <a:cs typeface="+mn-cs"/>
          <a:sym typeface="Tahoma"/>
        </a:defRPr>
      </a:lvl7pPr>
      <a:lvl8pPr algn="r">
        <a:defRPr sz="1100">
          <a:solidFill>
            <a:schemeClr val="tx1"/>
          </a:solidFill>
          <a:latin typeface="+mn-lt"/>
          <a:ea typeface="+mn-ea"/>
          <a:cs typeface="+mn-cs"/>
          <a:sym typeface="Tahoma"/>
        </a:defRPr>
      </a:lvl8pPr>
      <a:lvl9pPr algn="r">
        <a:defRPr sz="1100">
          <a:solidFill>
            <a:schemeClr val="tx1"/>
          </a:solidFill>
          <a:latin typeface="+mn-lt"/>
          <a:ea typeface="+mn-ea"/>
          <a:cs typeface="+mn-cs"/>
          <a:sym typeface="Tahom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471487" y="2055812"/>
            <a:ext cx="7307263" cy="1897063"/>
          </a:xfrm>
          <a:prstGeom prst="rect">
            <a:avLst/>
          </a:prstGeom>
          <a:solidFill/>
          <a:ln w="12700">
            <a:miter lim="400000"/>
          </a:ln>
        </p:spPr>
        <p:txBody>
          <a:bodyPr lIns="0" tIns="0" rIns="0" bIns="0"/>
          <a:lstStyle/>
          <a:p>
            <a:pPr lvl="0" algn="l"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9" name="Shape 19"/>
          <p:cNvSpPr/>
          <p:nvPr>
            <p:ph type="title" idx="4294967295"/>
          </p:nvPr>
        </p:nvSpPr>
        <p:spPr>
          <a:xfrm>
            <a:off x="685800" y="2155825"/>
            <a:ext cx="6799263" cy="6461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marL="0" indent="0">
              <a:defRPr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300">
                <a:solidFill>
                  <a:srgbClr val="FFFFFF"/>
                </a:solidFill>
              </a:rPr>
              <a:t>A Search and Rescue Mission</a:t>
            </a:r>
          </a:p>
        </p:txBody>
      </p:sp>
      <p:sp>
        <p:nvSpPr>
          <p:cNvPr id="20" name="Shape 20"/>
          <p:cNvSpPr/>
          <p:nvPr>
            <p:ph type="body" idx="4294967295"/>
          </p:nvPr>
        </p:nvSpPr>
        <p:spPr>
          <a:xfrm>
            <a:off x="693737" y="2862262"/>
            <a:ext cx="6781801" cy="828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marL="0" indent="0">
              <a:buSzTx/>
              <a:buNone/>
              <a:defRPr>
                <a:solidFill>
                  <a:srgbClr val="00A6D6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00A6D6"/>
                </a:solidFill>
              </a:rPr>
              <a:t>Context Project 2014</a:t>
            </a:r>
          </a:p>
        </p:txBody>
      </p:sp>
      <p:sp>
        <p:nvSpPr>
          <p:cNvPr id="21" name="Shape 21"/>
          <p:cNvSpPr/>
          <p:nvPr/>
        </p:nvSpPr>
        <p:spPr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r">
              <a:defRPr sz="2200"/>
            </a:pPr>
          </a:p>
        </p:txBody>
      </p:sp>
    </p:spTree>
  </p:cSld>
  <p:clrMapOvr>
    <a:masterClrMapping/>
  </p:clrMapOvr>
  <p:transition spd="med" advClick="0" advTm="5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</a:fld>
          </a:p>
        </p:txBody>
      </p:sp>
      <p:sp>
        <p:nvSpPr>
          <p:cNvPr id="119" name="Shape 119"/>
          <p:cNvSpPr/>
          <p:nvPr>
            <p:ph type="title" idx="4294967295"/>
          </p:nvPr>
        </p:nvSpPr>
        <p:spPr>
          <a:xfrm>
            <a:off x="935037" y="406400"/>
            <a:ext cx="7159626" cy="111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/>
            </a:pPr>
            <a:r>
              <a:rPr sz="3300"/>
              <a:t>Demo</a:t>
            </a:r>
            <a:endParaRPr sz="3300"/>
          </a:p>
        </p:txBody>
      </p:sp>
    </p:spTree>
  </p:cSld>
  <p:clrMapOvr>
    <a:masterClrMapping/>
  </p:clrMapOvr>
  <p:transition spd="slow" advClick="0" advTm="5000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8350" y="902703"/>
            <a:ext cx="2976778" cy="5052594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Shape 26"/>
          <p:cNvSpPr/>
          <p:nvPr>
            <p:ph type="title" idx="4294967295"/>
          </p:nvPr>
        </p:nvSpPr>
        <p:spPr>
          <a:xfrm>
            <a:off x="935037" y="406400"/>
            <a:ext cx="7159626" cy="124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/>
            </a:pPr>
            <a:r>
              <a:rPr sz="3300"/>
              <a:t>BW4T </a:t>
            </a:r>
          </a:p>
        </p:txBody>
      </p:sp>
      <p:sp>
        <p:nvSpPr>
          <p:cNvPr id="27" name="Shape 27"/>
          <p:cNvSpPr/>
          <p:nvPr/>
        </p:nvSpPr>
        <p:spPr>
          <a:xfrm>
            <a:off x="788347" y="764836"/>
            <a:ext cx="3784859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2000"/>
              <a:t>Blocks World For Teams</a:t>
            </a:r>
            <a:endParaRPr sz="2000"/>
          </a:p>
          <a:p>
            <a:pPr lvl="0">
              <a:defRPr sz="1800"/>
            </a:pPr>
            <a:endParaRPr sz="2000"/>
          </a:p>
          <a:p>
            <a:pPr lvl="0" algn="l" defTabSz="449580">
              <a:lnSpc>
                <a:spcPct val="115000"/>
              </a:lnSpc>
              <a:spcBef>
                <a:spcPts val="1000"/>
              </a:spcBef>
              <a:defRPr sz="1800"/>
            </a:pPr>
            <a:endParaRPr sz="1100">
              <a:uFill>
                <a:solidFill/>
              </a:u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Shape 28"/>
          <p:cNvSpPr/>
          <p:nvPr/>
        </p:nvSpPr>
        <p:spPr>
          <a:xfrm>
            <a:off x="889242" y="1741466"/>
            <a:ext cx="4539765" cy="283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 algn="l">
              <a:defRPr sz="1800"/>
            </a:pPr>
            <a:r>
              <a:rPr sz="2000"/>
              <a:t>Agent-environment interface used for:</a:t>
            </a:r>
            <a:endParaRPr sz="2000"/>
          </a:p>
          <a:p>
            <a:pPr lvl="0" algn="l">
              <a:defRPr sz="1800"/>
            </a:pPr>
            <a:endParaRPr sz="2000"/>
          </a:p>
          <a:p>
            <a:pPr lvl="0" marL="200526" indent="-200526" algn="l">
              <a:buSzPct val="100000"/>
              <a:buChar char="-"/>
              <a:defRPr sz="1800"/>
            </a:pPr>
            <a:r>
              <a:rPr sz="2000"/>
              <a:t>research</a:t>
            </a:r>
            <a:endParaRPr sz="2000"/>
          </a:p>
          <a:p>
            <a:pPr lvl="2" indent="457200" algn="l">
              <a:defRPr sz="1800"/>
            </a:pPr>
            <a:r>
              <a:rPr sz="2000"/>
              <a:t>in search &amp; rescue field</a:t>
            </a:r>
            <a:endParaRPr sz="2000"/>
          </a:p>
          <a:p>
            <a:pPr lvl="2" indent="457200" algn="l">
              <a:defRPr sz="1800"/>
            </a:pPr>
            <a:endParaRPr sz="2000"/>
          </a:p>
          <a:p>
            <a:pPr lvl="0" marL="200526" indent="-200526" algn="l">
              <a:buSzPct val="100000"/>
              <a:buChar char="-"/>
              <a:defRPr sz="1800"/>
            </a:pPr>
            <a:r>
              <a:rPr sz="2000"/>
              <a:t>education </a:t>
            </a:r>
            <a:endParaRPr sz="2000"/>
          </a:p>
          <a:p>
            <a:pPr lvl="2" indent="457200" algn="l">
              <a:defRPr sz="1800"/>
            </a:pPr>
            <a:r>
              <a:rPr sz="2000"/>
              <a:t>first year computer science course</a:t>
            </a:r>
            <a:endParaRPr sz="2000"/>
          </a:p>
          <a:p>
            <a:pPr lvl="0">
              <a:defRPr sz="1800"/>
            </a:pPr>
            <a:endParaRPr sz="2000"/>
          </a:p>
        </p:txBody>
      </p:sp>
    </p:spTree>
  </p:cSld>
  <p:clrMapOvr>
    <a:masterClrMapping/>
  </p:clrMapOvr>
  <p:transition spd="slow" advClick="0" advTm="10000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body" idx="4294967295"/>
          </p:nvPr>
        </p:nvSpPr>
        <p:spPr>
          <a:xfrm>
            <a:off x="-9113838" y="2498725"/>
            <a:ext cx="6472238" cy="447675"/>
          </a:xfrm>
          <a:prstGeom prst="rect">
            <a:avLst/>
          </a:prstGeom>
          <a:solidFill>
            <a:srgbClr val="CBE9F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0" indent="0" algn="r">
              <a:buSzTx/>
              <a:buNone/>
              <a:defRPr sz="2800"/>
            </a:lvl1pPr>
          </a:lstStyle>
          <a:p>
            <a:pPr lvl="0">
              <a:defRPr sz="1800"/>
            </a:pPr>
            <a:r>
              <a:rPr sz="2800"/>
              <a:t>Situation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11464925" y="3659187"/>
            <a:ext cx="6472238" cy="447676"/>
            <a:chOff x="0" y="0"/>
            <a:chExt cx="6472237" cy="447675"/>
          </a:xfrm>
        </p:grpSpPr>
        <p:sp>
          <p:nvSpPr>
            <p:cNvPr id="31" name="Shape 31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just">
                <a:lnSpc>
                  <a:spcPts val="2500"/>
                </a:lnSpc>
                <a:defRPr sz="2000"/>
              </a:pPr>
            </a:p>
          </p:txBody>
        </p:sp>
        <p:sp>
          <p:nvSpPr>
            <p:cNvPr id="32" name="Shape 32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just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Refactor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-9266238" y="4835525"/>
            <a:ext cx="6472238" cy="447675"/>
            <a:chOff x="0" y="0"/>
            <a:chExt cx="6472237" cy="447675"/>
          </a:xfrm>
        </p:grpSpPr>
        <p:sp>
          <p:nvSpPr>
            <p:cNvPr id="34" name="Shape 34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r">
                <a:lnSpc>
                  <a:spcPts val="2500"/>
                </a:lnSpc>
                <a:defRPr sz="2000"/>
              </a:pPr>
            </a:p>
          </p:txBody>
        </p:sp>
        <p:sp>
          <p:nvSpPr>
            <p:cNvPr id="35" name="Shape 35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r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Extend</a:t>
              </a:r>
            </a:p>
          </p:txBody>
        </p:sp>
      </p:grpSp>
      <p:pic>
        <p:nvPicPr>
          <p:cNvPr id="37" name="UML_OldSyste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2774" y="1768861"/>
            <a:ext cx="7958452" cy="3827674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Shape 38"/>
          <p:cNvSpPr/>
          <p:nvPr>
            <p:ph type="title" idx="4294967295"/>
          </p:nvPr>
        </p:nvSpPr>
        <p:spPr>
          <a:xfrm>
            <a:off x="935037" y="406400"/>
            <a:ext cx="7159626" cy="124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/>
            </a:pPr>
            <a:r>
              <a:rPr sz="3300"/>
              <a:t>How it was</a:t>
            </a:r>
          </a:p>
        </p:txBody>
      </p:sp>
    </p:spTree>
  </p:cSld>
  <p:clrMapOvr>
    <a:masterClrMapping/>
  </p:clrMapOvr>
  <p:transition spd="slow" advClick="0" advTm="10000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body" idx="4294967295"/>
          </p:nvPr>
        </p:nvSpPr>
        <p:spPr>
          <a:xfrm>
            <a:off x="-9113838" y="2498725"/>
            <a:ext cx="6472238" cy="447675"/>
          </a:xfrm>
          <a:prstGeom prst="rect">
            <a:avLst/>
          </a:prstGeom>
          <a:solidFill>
            <a:srgbClr val="CBE9F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0" indent="0" algn="r">
              <a:buSzTx/>
              <a:buNone/>
              <a:defRPr sz="2800"/>
            </a:lvl1pPr>
          </a:lstStyle>
          <a:p>
            <a:pPr lvl="0">
              <a:defRPr sz="1800"/>
            </a:pPr>
            <a:r>
              <a:rPr sz="2800"/>
              <a:t>Situation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11464925" y="3659187"/>
            <a:ext cx="6472238" cy="447676"/>
            <a:chOff x="0" y="0"/>
            <a:chExt cx="6472237" cy="447675"/>
          </a:xfrm>
        </p:grpSpPr>
        <p:sp>
          <p:nvSpPr>
            <p:cNvPr id="41" name="Shape 41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just">
                <a:lnSpc>
                  <a:spcPts val="2500"/>
                </a:lnSpc>
                <a:defRPr sz="2000"/>
              </a:pPr>
            </a:p>
          </p:txBody>
        </p:sp>
        <p:sp>
          <p:nvSpPr>
            <p:cNvPr id="42" name="Shape 42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just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Refactor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-9266238" y="4835525"/>
            <a:ext cx="6472238" cy="447675"/>
            <a:chOff x="0" y="0"/>
            <a:chExt cx="6472237" cy="447675"/>
          </a:xfrm>
        </p:grpSpPr>
        <p:sp>
          <p:nvSpPr>
            <p:cNvPr id="44" name="Shape 44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r">
                <a:lnSpc>
                  <a:spcPts val="2500"/>
                </a:lnSpc>
                <a:defRPr sz="2000"/>
              </a:pPr>
            </a:p>
          </p:txBody>
        </p:sp>
        <p:sp>
          <p:nvSpPr>
            <p:cNvPr id="45" name="Shape 45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r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Extend</a:t>
              </a:r>
            </a:p>
          </p:txBody>
        </p:sp>
      </p:grpSp>
      <p:sp>
        <p:nvSpPr>
          <p:cNvPr id="47" name="Shape 47"/>
          <p:cNvSpPr/>
          <p:nvPr>
            <p:ph type="title" idx="4294967295"/>
          </p:nvPr>
        </p:nvSpPr>
        <p:spPr>
          <a:xfrm>
            <a:off x="935037" y="406400"/>
            <a:ext cx="7159626" cy="124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/>
            </a:pPr>
            <a:r>
              <a:rPr sz="3300"/>
              <a:t>How it is now</a:t>
            </a:r>
          </a:p>
        </p:txBody>
      </p:sp>
      <p:pic>
        <p:nvPicPr>
          <p:cNvPr id="48" name="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52447" y="1105043"/>
            <a:ext cx="5124806" cy="46479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10000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body" idx="4294967295"/>
          </p:nvPr>
        </p:nvSpPr>
        <p:spPr>
          <a:xfrm>
            <a:off x="-9113838" y="2498725"/>
            <a:ext cx="6472238" cy="447675"/>
          </a:xfrm>
          <a:prstGeom prst="rect">
            <a:avLst/>
          </a:prstGeom>
          <a:solidFill>
            <a:srgbClr val="CBE9F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0" indent="0" algn="r">
              <a:buSzTx/>
              <a:buNone/>
              <a:defRPr sz="2800"/>
            </a:lvl1pPr>
          </a:lstStyle>
          <a:p>
            <a:pPr lvl="0">
              <a:defRPr sz="1800"/>
            </a:pPr>
            <a:r>
              <a:rPr sz="2800"/>
              <a:t>Situation</a:t>
            </a:r>
          </a:p>
        </p:txBody>
      </p:sp>
      <p:grpSp>
        <p:nvGrpSpPr>
          <p:cNvPr id="53" name="Group 53"/>
          <p:cNvGrpSpPr/>
          <p:nvPr/>
        </p:nvGrpSpPr>
        <p:grpSpPr>
          <a:xfrm>
            <a:off x="11464925" y="3659187"/>
            <a:ext cx="6472238" cy="447676"/>
            <a:chOff x="0" y="0"/>
            <a:chExt cx="6472237" cy="447675"/>
          </a:xfrm>
        </p:grpSpPr>
        <p:sp>
          <p:nvSpPr>
            <p:cNvPr id="51" name="Shape 51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just">
                <a:lnSpc>
                  <a:spcPts val="2500"/>
                </a:lnSpc>
                <a:defRPr sz="2000"/>
              </a:pPr>
            </a:p>
          </p:txBody>
        </p:sp>
        <p:sp>
          <p:nvSpPr>
            <p:cNvPr id="52" name="Shape 52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just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Refactor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-9266238" y="4835525"/>
            <a:ext cx="6472238" cy="447675"/>
            <a:chOff x="0" y="0"/>
            <a:chExt cx="6472237" cy="447675"/>
          </a:xfrm>
        </p:grpSpPr>
        <p:sp>
          <p:nvSpPr>
            <p:cNvPr id="54" name="Shape 54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r">
                <a:lnSpc>
                  <a:spcPts val="2500"/>
                </a:lnSpc>
                <a:defRPr sz="2000"/>
              </a:pPr>
            </a:p>
          </p:txBody>
        </p:sp>
        <p:sp>
          <p:nvSpPr>
            <p:cNvPr id="55" name="Shape 55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r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Extend</a:t>
              </a:r>
            </a:p>
          </p:txBody>
        </p:sp>
      </p:grpSp>
      <p:sp>
        <p:nvSpPr>
          <p:cNvPr id="57" name="Shape 57"/>
          <p:cNvSpPr/>
          <p:nvPr>
            <p:ph type="title" idx="4294967295"/>
          </p:nvPr>
        </p:nvSpPr>
        <p:spPr>
          <a:xfrm>
            <a:off x="935037" y="406399"/>
            <a:ext cx="7159626" cy="571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/>
            </a:pPr>
            <a:r>
              <a:rPr sz="3300"/>
              <a:t>Sonar</a:t>
            </a:r>
          </a:p>
        </p:txBody>
      </p:sp>
      <p:sp>
        <p:nvSpPr>
          <p:cNvPr id="58" name="Shape 58"/>
          <p:cNvSpPr/>
          <p:nvPr/>
        </p:nvSpPr>
        <p:spPr>
          <a:xfrm>
            <a:off x="1587024" y="2058966"/>
            <a:ext cx="5969952" cy="1"/>
          </a:xfrm>
          <a:prstGeom prst="line">
            <a:avLst/>
          </a:prstGeom>
          <a:ln w="25400">
            <a:solidFil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lvl="0" algn="l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59" name="Shape 59"/>
          <p:cNvSpPr/>
          <p:nvPr/>
        </p:nvSpPr>
        <p:spPr>
          <a:xfrm flipV="1">
            <a:off x="4572000" y="1244557"/>
            <a:ext cx="1" cy="4372018"/>
          </a:xfrm>
          <a:prstGeom prst="line">
            <a:avLst/>
          </a:prstGeom>
          <a:ln w="25400">
            <a:solidFil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lvl="0" algn="l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60" name="Shape 60"/>
          <p:cNvSpPr/>
          <p:nvPr/>
        </p:nvSpPr>
        <p:spPr>
          <a:xfrm>
            <a:off x="4879325" y="1409996"/>
            <a:ext cx="974041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lvl="0">
              <a:defRPr sz="1800"/>
            </a:pPr>
            <a:r>
              <a:rPr sz="2400"/>
              <a:t>Before</a:t>
            </a:r>
          </a:p>
        </p:txBody>
      </p:sp>
      <p:sp>
        <p:nvSpPr>
          <p:cNvPr id="61" name="Shape 61"/>
          <p:cNvSpPr/>
          <p:nvPr/>
        </p:nvSpPr>
        <p:spPr>
          <a:xfrm>
            <a:off x="6468015" y="1409996"/>
            <a:ext cx="756157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2400"/>
              <a:t>After</a:t>
            </a:r>
          </a:p>
        </p:txBody>
      </p:sp>
      <p:sp>
        <p:nvSpPr>
          <p:cNvPr id="62" name="Shape 62"/>
          <p:cNvSpPr/>
          <p:nvPr/>
        </p:nvSpPr>
        <p:spPr>
          <a:xfrm flipV="1">
            <a:off x="6160690" y="1244557"/>
            <a:ext cx="1" cy="4372018"/>
          </a:xfrm>
          <a:prstGeom prst="line">
            <a:avLst/>
          </a:prstGeom>
          <a:ln w="25400">
            <a:solidFill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lvl="0" algn="l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63" name="Shape 63"/>
          <p:cNvSpPr/>
          <p:nvPr/>
        </p:nvSpPr>
        <p:spPr>
          <a:xfrm>
            <a:off x="2078379" y="1409996"/>
            <a:ext cx="810926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lvl="0">
              <a:defRPr sz="1800"/>
            </a:pPr>
            <a:r>
              <a:rPr sz="2400"/>
              <a:t>What</a:t>
            </a:r>
          </a:p>
        </p:txBody>
      </p:sp>
      <p:sp>
        <p:nvSpPr>
          <p:cNvPr id="64" name="Shape 64"/>
          <p:cNvSpPr/>
          <p:nvPr/>
        </p:nvSpPr>
        <p:spPr>
          <a:xfrm>
            <a:off x="1691848" y="2248196"/>
            <a:ext cx="1583989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Lines of code</a:t>
            </a:r>
          </a:p>
        </p:txBody>
      </p:sp>
      <p:sp>
        <p:nvSpPr>
          <p:cNvPr id="65" name="Shape 65"/>
          <p:cNvSpPr/>
          <p:nvPr/>
        </p:nvSpPr>
        <p:spPr>
          <a:xfrm>
            <a:off x="1690047" y="2820966"/>
            <a:ext cx="2324161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Unit Tests Coverage</a:t>
            </a:r>
          </a:p>
        </p:txBody>
      </p:sp>
      <p:sp>
        <p:nvSpPr>
          <p:cNvPr id="66" name="Shape 66"/>
          <p:cNvSpPr/>
          <p:nvPr/>
        </p:nvSpPr>
        <p:spPr>
          <a:xfrm>
            <a:off x="1688921" y="3393736"/>
            <a:ext cx="2026876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Amount of issues</a:t>
            </a:r>
          </a:p>
        </p:txBody>
      </p:sp>
      <p:sp>
        <p:nvSpPr>
          <p:cNvPr id="67" name="Shape 67"/>
          <p:cNvSpPr/>
          <p:nvPr/>
        </p:nvSpPr>
        <p:spPr>
          <a:xfrm>
            <a:off x="1688472" y="3904752"/>
            <a:ext cx="2759111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Complexity per function</a:t>
            </a:r>
          </a:p>
        </p:txBody>
      </p:sp>
      <p:sp>
        <p:nvSpPr>
          <p:cNvPr id="68" name="Shape 68"/>
          <p:cNvSpPr/>
          <p:nvPr/>
        </p:nvSpPr>
        <p:spPr>
          <a:xfrm>
            <a:off x="1685572" y="4477522"/>
            <a:ext cx="1797681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Amount of files</a:t>
            </a:r>
          </a:p>
        </p:txBody>
      </p:sp>
      <p:sp>
        <p:nvSpPr>
          <p:cNvPr id="69" name="Shape 69"/>
          <p:cNvSpPr/>
          <p:nvPr/>
        </p:nvSpPr>
        <p:spPr>
          <a:xfrm>
            <a:off x="1689938" y="5050292"/>
            <a:ext cx="2135769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Amount of classes</a:t>
            </a:r>
          </a:p>
        </p:txBody>
      </p:sp>
      <p:sp>
        <p:nvSpPr>
          <p:cNvPr id="70" name="Shape 70"/>
          <p:cNvSpPr/>
          <p:nvPr/>
        </p:nvSpPr>
        <p:spPr>
          <a:xfrm>
            <a:off x="5001550" y="2248196"/>
            <a:ext cx="729591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5.751</a:t>
            </a:r>
          </a:p>
        </p:txBody>
      </p:sp>
      <p:sp>
        <p:nvSpPr>
          <p:cNvPr id="71" name="Shape 71"/>
          <p:cNvSpPr/>
          <p:nvPr/>
        </p:nvSpPr>
        <p:spPr>
          <a:xfrm>
            <a:off x="5123633" y="2820966"/>
            <a:ext cx="490847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0%</a:t>
            </a:r>
          </a:p>
        </p:txBody>
      </p:sp>
      <p:sp>
        <p:nvSpPr>
          <p:cNvPr id="72" name="Shape 72"/>
          <p:cNvSpPr/>
          <p:nvPr/>
        </p:nvSpPr>
        <p:spPr>
          <a:xfrm>
            <a:off x="5108999" y="3385640"/>
            <a:ext cx="52011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630</a:t>
            </a:r>
          </a:p>
        </p:txBody>
      </p:sp>
      <p:sp>
        <p:nvSpPr>
          <p:cNvPr id="73" name="Shape 73"/>
          <p:cNvSpPr/>
          <p:nvPr/>
        </p:nvSpPr>
        <p:spPr>
          <a:xfrm>
            <a:off x="5152132" y="3904752"/>
            <a:ext cx="452274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2,7</a:t>
            </a:r>
          </a:p>
        </p:txBody>
      </p:sp>
      <p:sp>
        <p:nvSpPr>
          <p:cNvPr id="74" name="Shape 74"/>
          <p:cNvSpPr/>
          <p:nvPr/>
        </p:nvSpPr>
        <p:spPr>
          <a:xfrm>
            <a:off x="5172905" y="4477522"/>
            <a:ext cx="381458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56</a:t>
            </a:r>
          </a:p>
        </p:txBody>
      </p:sp>
      <p:sp>
        <p:nvSpPr>
          <p:cNvPr id="75" name="Shape 75"/>
          <p:cNvSpPr/>
          <p:nvPr/>
        </p:nvSpPr>
        <p:spPr>
          <a:xfrm>
            <a:off x="5197613" y="5058785"/>
            <a:ext cx="381458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71</a:t>
            </a:r>
          </a:p>
        </p:txBody>
      </p:sp>
      <p:sp>
        <p:nvSpPr>
          <p:cNvPr id="76" name="Shape 76"/>
          <p:cNvSpPr/>
          <p:nvPr/>
        </p:nvSpPr>
        <p:spPr>
          <a:xfrm>
            <a:off x="6408930" y="2248196"/>
            <a:ext cx="874327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18.586</a:t>
            </a:r>
          </a:p>
        </p:txBody>
      </p:sp>
      <p:sp>
        <p:nvSpPr>
          <p:cNvPr id="77" name="Shape 77"/>
          <p:cNvSpPr/>
          <p:nvPr/>
        </p:nvSpPr>
        <p:spPr>
          <a:xfrm>
            <a:off x="6426276" y="2820966"/>
            <a:ext cx="845057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50,4%</a:t>
            </a:r>
          </a:p>
        </p:txBody>
      </p:sp>
      <p:sp>
        <p:nvSpPr>
          <p:cNvPr id="78" name="Shape 78"/>
          <p:cNvSpPr/>
          <p:nvPr/>
        </p:nvSpPr>
        <p:spPr>
          <a:xfrm>
            <a:off x="6588747" y="3385640"/>
            <a:ext cx="520116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399</a:t>
            </a:r>
          </a:p>
        </p:txBody>
      </p:sp>
      <p:sp>
        <p:nvSpPr>
          <p:cNvPr id="79" name="Shape 79"/>
          <p:cNvSpPr/>
          <p:nvPr/>
        </p:nvSpPr>
        <p:spPr>
          <a:xfrm>
            <a:off x="6628841" y="3904752"/>
            <a:ext cx="458352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1,8</a:t>
            </a:r>
          </a:p>
        </p:txBody>
      </p:sp>
      <p:sp>
        <p:nvSpPr>
          <p:cNvPr id="80" name="Shape 80"/>
          <p:cNvSpPr/>
          <p:nvPr/>
        </p:nvSpPr>
        <p:spPr>
          <a:xfrm>
            <a:off x="6583325" y="4477522"/>
            <a:ext cx="52011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282</a:t>
            </a:r>
          </a:p>
        </p:txBody>
      </p:sp>
      <p:sp>
        <p:nvSpPr>
          <p:cNvPr id="81" name="Shape 81"/>
          <p:cNvSpPr/>
          <p:nvPr/>
        </p:nvSpPr>
        <p:spPr>
          <a:xfrm>
            <a:off x="6608033" y="5058785"/>
            <a:ext cx="52011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"/>
            </a:lvl1pPr>
          </a:lstStyle>
          <a:p>
            <a:pPr lvl="0">
              <a:defRPr sz="1800"/>
            </a:pPr>
            <a:r>
              <a:rPr sz="2000"/>
              <a:t>341</a:t>
            </a:r>
          </a:p>
        </p:txBody>
      </p:sp>
    </p:spTree>
  </p:cSld>
  <p:clrMapOvr>
    <a:masterClrMapping/>
  </p:clrMapOvr>
  <p:transition spd="slow" advClick="0" advTm="10000"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body" idx="4294967295"/>
          </p:nvPr>
        </p:nvSpPr>
        <p:spPr>
          <a:xfrm>
            <a:off x="-9113838" y="2498725"/>
            <a:ext cx="6472238" cy="447675"/>
          </a:xfrm>
          <a:prstGeom prst="rect">
            <a:avLst/>
          </a:prstGeom>
          <a:solidFill>
            <a:srgbClr val="CBE9F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0" indent="0" algn="r">
              <a:buSzTx/>
              <a:buNone/>
              <a:defRPr sz="2800"/>
            </a:lvl1pPr>
          </a:lstStyle>
          <a:p>
            <a:pPr lvl="0">
              <a:defRPr sz="1800"/>
            </a:pPr>
            <a:r>
              <a:rPr sz="2800"/>
              <a:t>Situation</a:t>
            </a:r>
          </a:p>
        </p:txBody>
      </p:sp>
      <p:grpSp>
        <p:nvGrpSpPr>
          <p:cNvPr id="86" name="Group 86"/>
          <p:cNvGrpSpPr/>
          <p:nvPr/>
        </p:nvGrpSpPr>
        <p:grpSpPr>
          <a:xfrm>
            <a:off x="11464925" y="3659187"/>
            <a:ext cx="6472238" cy="447676"/>
            <a:chOff x="0" y="0"/>
            <a:chExt cx="6472237" cy="447675"/>
          </a:xfrm>
        </p:grpSpPr>
        <p:sp>
          <p:nvSpPr>
            <p:cNvPr id="84" name="Shape 84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just">
                <a:lnSpc>
                  <a:spcPts val="2500"/>
                </a:lnSpc>
                <a:defRPr sz="2000"/>
              </a:pPr>
            </a:p>
          </p:txBody>
        </p:sp>
        <p:sp>
          <p:nvSpPr>
            <p:cNvPr id="85" name="Shape 85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just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Refactor</a:t>
              </a:r>
            </a:p>
          </p:txBody>
        </p:sp>
      </p:grpSp>
      <p:grpSp>
        <p:nvGrpSpPr>
          <p:cNvPr id="89" name="Group 89"/>
          <p:cNvGrpSpPr/>
          <p:nvPr/>
        </p:nvGrpSpPr>
        <p:grpSpPr>
          <a:xfrm>
            <a:off x="-9266238" y="4835525"/>
            <a:ext cx="6472238" cy="447675"/>
            <a:chOff x="0" y="0"/>
            <a:chExt cx="6472237" cy="447675"/>
          </a:xfrm>
        </p:grpSpPr>
        <p:sp>
          <p:nvSpPr>
            <p:cNvPr id="87" name="Shape 87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r">
                <a:lnSpc>
                  <a:spcPts val="2500"/>
                </a:lnSpc>
                <a:defRPr sz="2000"/>
              </a:pPr>
            </a:p>
          </p:txBody>
        </p:sp>
        <p:sp>
          <p:nvSpPr>
            <p:cNvPr id="88" name="Shape 88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r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Extend</a:t>
              </a:r>
            </a:p>
          </p:txBody>
        </p:sp>
      </p:grpSp>
      <p:sp>
        <p:nvSpPr>
          <p:cNvPr id="90" name="Shape 90"/>
          <p:cNvSpPr/>
          <p:nvPr>
            <p:ph type="title" idx="4294967295"/>
          </p:nvPr>
        </p:nvSpPr>
        <p:spPr>
          <a:xfrm>
            <a:off x="935037" y="406400"/>
            <a:ext cx="7159626" cy="124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/>
            </a:pPr>
            <a:r>
              <a:rPr sz="3300"/>
              <a:t>Bot Editor</a:t>
            </a:r>
          </a:p>
        </p:txBody>
      </p:sp>
      <p:pic>
        <p:nvPicPr>
          <p:cNvPr id="91" name="BotStor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90139" y="171016"/>
            <a:ext cx="3702961" cy="57630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10000"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idx="4294967295"/>
          </p:nvPr>
        </p:nvSpPr>
        <p:spPr>
          <a:xfrm>
            <a:off x="-9113838" y="2498725"/>
            <a:ext cx="6472238" cy="447675"/>
          </a:xfrm>
          <a:prstGeom prst="rect">
            <a:avLst/>
          </a:prstGeom>
          <a:solidFill>
            <a:srgbClr val="CBE9F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0" indent="0" algn="r">
              <a:buSzTx/>
              <a:buNone/>
              <a:defRPr sz="2800"/>
            </a:lvl1pPr>
          </a:lstStyle>
          <a:p>
            <a:pPr lvl="0">
              <a:defRPr sz="1800"/>
            </a:pPr>
            <a:r>
              <a:rPr sz="2800"/>
              <a:t>Situation</a:t>
            </a:r>
          </a:p>
        </p:txBody>
      </p:sp>
      <p:grpSp>
        <p:nvGrpSpPr>
          <p:cNvPr id="96" name="Group 96"/>
          <p:cNvGrpSpPr/>
          <p:nvPr/>
        </p:nvGrpSpPr>
        <p:grpSpPr>
          <a:xfrm>
            <a:off x="11464925" y="3659187"/>
            <a:ext cx="6472238" cy="447676"/>
            <a:chOff x="0" y="0"/>
            <a:chExt cx="6472237" cy="447675"/>
          </a:xfrm>
        </p:grpSpPr>
        <p:sp>
          <p:nvSpPr>
            <p:cNvPr id="94" name="Shape 94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just">
                <a:lnSpc>
                  <a:spcPts val="2500"/>
                </a:lnSpc>
                <a:defRPr sz="2000"/>
              </a:pPr>
            </a:p>
          </p:txBody>
        </p:sp>
        <p:sp>
          <p:nvSpPr>
            <p:cNvPr id="95" name="Shape 95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just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Refactor</a:t>
              </a:r>
            </a:p>
          </p:txBody>
        </p:sp>
      </p:grpSp>
      <p:grpSp>
        <p:nvGrpSpPr>
          <p:cNvPr id="99" name="Group 99"/>
          <p:cNvGrpSpPr/>
          <p:nvPr/>
        </p:nvGrpSpPr>
        <p:grpSpPr>
          <a:xfrm>
            <a:off x="-9266238" y="4835525"/>
            <a:ext cx="6472238" cy="447675"/>
            <a:chOff x="0" y="0"/>
            <a:chExt cx="6472237" cy="447675"/>
          </a:xfrm>
        </p:grpSpPr>
        <p:sp>
          <p:nvSpPr>
            <p:cNvPr id="97" name="Shape 97"/>
            <p:cNvSpPr/>
            <p:nvPr/>
          </p:nvSpPr>
          <p:spPr>
            <a:xfrm>
              <a:off x="0" y="0"/>
              <a:ext cx="6472238" cy="447675"/>
            </a:xfrm>
            <a:prstGeom prst="rect">
              <a:avLst/>
            </a:prstGeom>
            <a:solidFill>
              <a:srgbClr val="CBE9FB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r">
                <a:lnSpc>
                  <a:spcPts val="2500"/>
                </a:lnSpc>
                <a:defRPr sz="2000"/>
              </a:pPr>
            </a:p>
          </p:txBody>
        </p:sp>
        <p:sp>
          <p:nvSpPr>
            <p:cNvPr id="98" name="Shape 98"/>
            <p:cNvSpPr/>
            <p:nvPr/>
          </p:nvSpPr>
          <p:spPr>
            <a:xfrm>
              <a:off x="0" y="60114"/>
              <a:ext cx="6472238" cy="3274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r">
                <a:lnSpc>
                  <a:spcPts val="2500"/>
                </a:lnSpc>
                <a:defRPr sz="2800"/>
              </a:lvl1pPr>
            </a:lstStyle>
            <a:p>
              <a:pPr lvl="0">
                <a:defRPr sz="1800"/>
              </a:pPr>
              <a:r>
                <a:rPr sz="2800"/>
                <a:t>Extend</a:t>
              </a:r>
            </a:p>
          </p:txBody>
        </p:sp>
      </p:grpSp>
      <p:sp>
        <p:nvSpPr>
          <p:cNvPr id="100" name="Shape 100"/>
          <p:cNvSpPr/>
          <p:nvPr>
            <p:ph type="title" idx="4294967295"/>
          </p:nvPr>
        </p:nvSpPr>
        <p:spPr>
          <a:xfrm>
            <a:off x="935037" y="406400"/>
            <a:ext cx="7159626" cy="124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/>
            </a:pPr>
            <a:r>
              <a:rPr sz="3300"/>
              <a:t>Environment Store</a:t>
            </a:r>
            <a:endParaRPr sz="3300"/>
          </a:p>
        </p:txBody>
      </p:sp>
      <p:pic>
        <p:nvPicPr>
          <p:cNvPr id="101" name="unnamed.png"/>
          <p:cNvPicPr/>
          <p:nvPr/>
        </p:nvPicPr>
        <p:blipFill>
          <a:blip r:embed="rId2">
            <a:extLst/>
          </a:blip>
          <a:srcRect l="0" t="0" r="0" b="466"/>
          <a:stretch>
            <a:fillRect/>
          </a:stretch>
        </p:blipFill>
        <p:spPr>
          <a:xfrm>
            <a:off x="742575" y="900061"/>
            <a:ext cx="8189763" cy="51578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 advClick="0" advTm="10000"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cenarioeditorsolo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6625" y="1110384"/>
            <a:ext cx="8484817" cy="4637232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hape 104"/>
          <p:cNvSpPr/>
          <p:nvPr>
            <p:ph type="title" idx="4294967295"/>
          </p:nvPr>
        </p:nvSpPr>
        <p:spPr>
          <a:xfrm>
            <a:off x="935037" y="406400"/>
            <a:ext cx="7159626" cy="124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/>
            </a:pPr>
            <a:r>
              <a:rPr sz="3300"/>
              <a:t>Scenario Editor</a:t>
            </a:r>
            <a:endParaRPr sz="3300"/>
          </a:p>
        </p:txBody>
      </p:sp>
    </p:spTree>
  </p:cSld>
  <p:clrMapOvr>
    <a:masterClrMapping/>
  </p:clrMapOvr>
  <p:transition spd="slow" advClick="0" advTm="10000"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/>
        </p:nvSpPr>
        <p:spPr>
          <a:xfrm rot="780000">
            <a:off x="3269674" y="4908998"/>
            <a:ext cx="225584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lvl="0">
              <a:defRPr sz="1800"/>
            </a:pPr>
            <a:r>
              <a:rPr sz="2400"/>
              <a:t>19 students</a:t>
            </a:r>
          </a:p>
        </p:txBody>
      </p:sp>
      <p:sp>
        <p:nvSpPr>
          <p:cNvPr id="107" name="Shape 107"/>
          <p:cNvSpPr/>
          <p:nvPr>
            <p:ph type="title" idx="4294967295"/>
          </p:nvPr>
        </p:nvSpPr>
        <p:spPr>
          <a:xfrm>
            <a:off x="935037" y="406400"/>
            <a:ext cx="7159626" cy="111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>
              <a:defRPr sz="1800"/>
            </a:pPr>
            <a:r>
              <a:rPr sz="3300"/>
              <a:t>Some project statics</a:t>
            </a:r>
            <a:endParaRPr sz="3300"/>
          </a:p>
        </p:txBody>
      </p:sp>
      <p:sp>
        <p:nvSpPr>
          <p:cNvPr id="108" name="Shape 108"/>
          <p:cNvSpPr/>
          <p:nvPr/>
        </p:nvSpPr>
        <p:spPr>
          <a:xfrm rot="21240000">
            <a:off x="-235526" y="3085970"/>
            <a:ext cx="225584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2400"/>
              <a:t>5 sprints</a:t>
            </a:r>
          </a:p>
        </p:txBody>
      </p:sp>
      <p:sp>
        <p:nvSpPr>
          <p:cNvPr id="109" name="Shape 109"/>
          <p:cNvSpPr/>
          <p:nvPr/>
        </p:nvSpPr>
        <p:spPr>
          <a:xfrm rot="900000">
            <a:off x="1720274" y="3780908"/>
            <a:ext cx="225584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2400"/>
              <a:t>7 cakes</a:t>
            </a:r>
          </a:p>
        </p:txBody>
      </p:sp>
      <p:sp>
        <p:nvSpPr>
          <p:cNvPr id="110" name="Shape 110"/>
          <p:cNvSpPr/>
          <p:nvPr/>
        </p:nvSpPr>
        <p:spPr>
          <a:xfrm rot="21240000">
            <a:off x="3018626" y="3049732"/>
            <a:ext cx="225584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2400"/>
              <a:t>2198 commits</a:t>
            </a:r>
          </a:p>
        </p:txBody>
      </p:sp>
      <p:sp>
        <p:nvSpPr>
          <p:cNvPr id="111" name="Shape 111"/>
          <p:cNvSpPr/>
          <p:nvPr/>
        </p:nvSpPr>
        <p:spPr>
          <a:xfrm rot="21240000">
            <a:off x="3269674" y="1657915"/>
            <a:ext cx="225584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2400"/>
              <a:t>747 tests</a:t>
            </a:r>
          </a:p>
        </p:txBody>
      </p:sp>
      <p:sp>
        <p:nvSpPr>
          <p:cNvPr id="112" name="Shape 112"/>
          <p:cNvSpPr/>
          <p:nvPr/>
        </p:nvSpPr>
        <p:spPr>
          <a:xfrm rot="480000">
            <a:off x="716511" y="2278279"/>
            <a:ext cx="3044174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2400"/>
              <a:t>217 pull requests</a:t>
            </a:r>
          </a:p>
        </p:txBody>
      </p:sp>
      <p:sp>
        <p:nvSpPr>
          <p:cNvPr id="113" name="Shape 113"/>
          <p:cNvSpPr/>
          <p:nvPr/>
        </p:nvSpPr>
        <p:spPr>
          <a:xfrm rot="21240000">
            <a:off x="335974" y="4621524"/>
            <a:ext cx="2255848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2400"/>
              <a:t>119 mails sent to clients and coordinators</a:t>
            </a:r>
          </a:p>
        </p:txBody>
      </p:sp>
      <p:sp>
        <p:nvSpPr>
          <p:cNvPr id="114" name="Shape 114"/>
          <p:cNvSpPr/>
          <p:nvPr/>
        </p:nvSpPr>
        <p:spPr>
          <a:xfrm rot="600000">
            <a:off x="5952445" y="1290873"/>
            <a:ext cx="3113306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>
              <a:defRPr sz="1800"/>
            </a:pPr>
            <a:r>
              <a:rPr sz="2400"/>
              <a:t>111 mails received from clients and coordinators</a:t>
            </a:r>
          </a:p>
        </p:txBody>
      </p:sp>
      <p:pic>
        <p:nvPicPr>
          <p:cNvPr id="115" name="pasted-image.png"/>
          <p:cNvPicPr/>
          <p:nvPr/>
        </p:nvPicPr>
        <p:blipFill>
          <a:blip r:embed="rId2">
            <a:extLst/>
          </a:blip>
          <a:srcRect l="16136" t="7143" r="16136" b="7143"/>
          <a:stretch>
            <a:fillRect/>
          </a:stretch>
        </p:blipFill>
        <p:spPr>
          <a:xfrm>
            <a:off x="5693795" y="3145084"/>
            <a:ext cx="3297348" cy="2787488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Shape 116"/>
          <p:cNvSpPr/>
          <p:nvPr/>
        </p:nvSpPr>
        <p:spPr>
          <a:xfrm rot="21240000">
            <a:off x="5558626" y="3085970"/>
            <a:ext cx="225584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teambuilding</a:t>
            </a:r>
          </a:p>
        </p:txBody>
      </p:sp>
    </p:spTree>
  </p:cSld>
  <p:clrMapOvr>
    <a:masterClrMapping/>
  </p:clrMapOvr>
  <p:transition spd="slow" advClick="0" advTm="7000">
    <p:dissolve/>
  </p:transition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DC610"/>
      </a:accent1>
      <a:accent2>
        <a:srgbClr val="002B60"/>
      </a:accent2>
      <a:accent3>
        <a:srgbClr val="8F8F8F"/>
      </a:accent3>
      <a:accent4>
        <a:srgbClr val="707070"/>
      </a:accent4>
      <a:accent5>
        <a:srgbClr val="D1DDAA"/>
      </a:accent5>
      <a:accent6>
        <a:srgbClr val="002757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ADC610"/>
          </a:solidFill>
          <a:prstDash val="solid"/>
          <a:bevel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ahoma"/>
            <a:ea typeface="Tahoma"/>
            <a:cs typeface="Tahoma"/>
            <a:sym typeface="Taho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ADC610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ahoma"/>
            <a:ea typeface="Tahoma"/>
            <a:cs typeface="Tahoma"/>
            <a:sym typeface="Taho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ADC610"/>
      </a:accent1>
      <a:accent2>
        <a:srgbClr val="002B60"/>
      </a:accent2>
      <a:accent3>
        <a:srgbClr val="8F8F8F"/>
      </a:accent3>
      <a:accent4>
        <a:srgbClr val="707070"/>
      </a:accent4>
      <a:accent5>
        <a:srgbClr val="D1DDAA"/>
      </a:accent5>
      <a:accent6>
        <a:srgbClr val="002757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ADC610"/>
          </a:solidFill>
          <a:prstDash val="solid"/>
          <a:bevel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ahoma"/>
            <a:ea typeface="Tahoma"/>
            <a:cs typeface="Tahoma"/>
            <a:sym typeface="Taho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ADC610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ahoma"/>
            <a:ea typeface="Tahoma"/>
            <a:cs typeface="Tahoma"/>
            <a:sym typeface="Taho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